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7639-81DE-44E6-A542-1C3C8C9E8A6F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D11-18E4-4787-A1CF-91570C3A0C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12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7639-81DE-44E6-A542-1C3C8C9E8A6F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D11-18E4-4787-A1CF-91570C3A0C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6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7639-81DE-44E6-A542-1C3C8C9E8A6F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D11-18E4-4787-A1CF-91570C3A0C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266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7639-81DE-44E6-A542-1C3C8C9E8A6F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D11-18E4-4787-A1CF-91570C3A0C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152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7639-81DE-44E6-A542-1C3C8C9E8A6F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D11-18E4-4787-A1CF-91570C3A0C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66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7639-81DE-44E6-A542-1C3C8C9E8A6F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D11-18E4-4787-A1CF-91570C3A0C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934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7639-81DE-44E6-A542-1C3C8C9E8A6F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D11-18E4-4787-A1CF-91570C3A0C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96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7639-81DE-44E6-A542-1C3C8C9E8A6F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D11-18E4-4787-A1CF-91570C3A0C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900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7639-81DE-44E6-A542-1C3C8C9E8A6F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D11-18E4-4787-A1CF-91570C3A0C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272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7639-81DE-44E6-A542-1C3C8C9E8A6F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D11-18E4-4787-A1CF-91570C3A0C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038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7639-81DE-44E6-A542-1C3C8C9E8A6F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ED11-18E4-4787-A1CF-91570C3A0C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890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D7639-81DE-44E6-A542-1C3C8C9E8A6F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8ED11-18E4-4787-A1CF-91570C3A0CB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049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Apologizing and giving Reasons</a:t>
            </a:r>
            <a:endParaRPr lang="ar-IQ" b="1" i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097" y="1825625"/>
            <a:ext cx="3417806" cy="4351338"/>
          </a:xfrm>
        </p:spPr>
      </p:pic>
      <p:pic>
        <p:nvPicPr>
          <p:cNvPr id="6" name="Content Placeholder 5" descr="Screen Clippi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346" y="1825625"/>
            <a:ext cx="3361308" cy="4351338"/>
          </a:xfrm>
        </p:spPr>
      </p:pic>
    </p:spTree>
    <p:extLst>
      <p:ext uri="{BB962C8B-B14F-4D97-AF65-F5344CB8AC3E}">
        <p14:creationId xmlns:p14="http://schemas.microsoft.com/office/powerpoint/2010/main" val="2476262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Apologizing and giving Reasons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Apologizing and giving Reasons</dc:title>
  <dc:creator>ACER1</dc:creator>
  <cp:lastModifiedBy>ACER1</cp:lastModifiedBy>
  <cp:revision>1</cp:revision>
  <dcterms:created xsi:type="dcterms:W3CDTF">2018-12-13T02:37:49Z</dcterms:created>
  <dcterms:modified xsi:type="dcterms:W3CDTF">2018-12-13T02:40:12Z</dcterms:modified>
</cp:coreProperties>
</file>